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23" r:id="rId1"/>
  </p:sldMasterIdLst>
  <p:sldIdLst>
    <p:sldId id="256" r:id="rId2"/>
    <p:sldId id="288" r:id="rId3"/>
    <p:sldId id="336" r:id="rId4"/>
    <p:sldId id="340" r:id="rId5"/>
    <p:sldId id="335" r:id="rId6"/>
    <p:sldId id="341" r:id="rId7"/>
    <p:sldId id="33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256"/>
            <p14:sldId id="288"/>
            <p14:sldId id="336"/>
            <p14:sldId id="340"/>
            <p14:sldId id="335"/>
            <p14:sldId id="341"/>
            <p14:sldId id="33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1724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268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019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5886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5537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9088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7907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588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770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09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519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22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981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755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175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394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158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0476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24" r:id="rId1"/>
    <p:sldLayoutId id="2147483925" r:id="rId2"/>
    <p:sldLayoutId id="2147483926" r:id="rId3"/>
    <p:sldLayoutId id="2147483927" r:id="rId4"/>
    <p:sldLayoutId id="2147483928" r:id="rId5"/>
    <p:sldLayoutId id="2147483929" r:id="rId6"/>
    <p:sldLayoutId id="2147483930" r:id="rId7"/>
    <p:sldLayoutId id="2147483931" r:id="rId8"/>
    <p:sldLayoutId id="2147483932" r:id="rId9"/>
    <p:sldLayoutId id="2147483933" r:id="rId10"/>
    <p:sldLayoutId id="2147483934" r:id="rId11"/>
    <p:sldLayoutId id="2147483935" r:id="rId12"/>
    <p:sldLayoutId id="2147483936" r:id="rId13"/>
    <p:sldLayoutId id="2147483937" r:id="rId14"/>
    <p:sldLayoutId id="2147483938" r:id="rId15"/>
    <p:sldLayoutId id="2147483939" r:id="rId16"/>
    <p:sldLayoutId id="214748394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59980"/>
            <a:ext cx="9281468" cy="3007186"/>
          </a:xfrm>
        </p:spPr>
        <p:txBody>
          <a:bodyPr anchor="ctr">
            <a:normAutofit/>
          </a:bodyPr>
          <a:lstStyle/>
          <a:p>
            <a:pPr algn="l"/>
            <a:r>
              <a:rPr lang="en-US" sz="8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Council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8F3507-449F-432B-8A9F-811E3703F7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60219"/>
            <a:ext cx="9144000" cy="762635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r>
              <a:rPr lang="en-US" sz="2800" dirty="0"/>
              <a:t>9/3/20</a:t>
            </a:r>
          </a:p>
        </p:txBody>
      </p:sp>
    </p:spTree>
    <p:extLst>
      <p:ext uri="{BB962C8B-B14F-4D97-AF65-F5344CB8AC3E}">
        <p14:creationId xmlns:p14="http://schemas.microsoft.com/office/powerpoint/2010/main" val="14647904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13A984-279F-4FE3-8D8F-BE22FCEA41FA}"/>
              </a:ext>
            </a:extLst>
          </p:cNvPr>
          <p:cNvSpPr txBox="1"/>
          <p:nvPr/>
        </p:nvSpPr>
        <p:spPr>
          <a:xfrm>
            <a:off x="3751976" y="1533779"/>
            <a:ext cx="6094602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Swearing in of Junior Council Member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Unveiling of Borough Flag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Treasurer’s Report/Bills Payable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Comment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Zoning Hearing Board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COVID-19 Relief Block Grant Resolution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Grant Resolution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Workman’s Comp Provider Panel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Adjournment</a:t>
            </a:r>
          </a:p>
        </p:txBody>
      </p:sp>
    </p:spTree>
    <p:extLst>
      <p:ext uri="{BB962C8B-B14F-4D97-AF65-F5344CB8AC3E}">
        <p14:creationId xmlns:p14="http://schemas.microsoft.com/office/powerpoint/2010/main" val="17990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3103925" y="1202836"/>
            <a:ext cx="6744749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Sep 3, 20</a:t>
            </a:r>
          </a:p>
          <a:p>
            <a:pPr algn="ctr"/>
            <a:r>
              <a:rPr lang="en-US" sz="24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r>
              <a:rPr lang="en-US" sz="24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Current Assets</a:t>
            </a:r>
          </a:p>
          <a:p>
            <a:pPr algn="l"/>
            <a:r>
              <a:rPr lang="en-US" sz="24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13,426.77</a:t>
            </a:r>
          </a:p>
          <a:p>
            <a:pPr algn="l"/>
            <a:r>
              <a:rPr lang="en-US" sz="24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1,823.36</a:t>
            </a:r>
          </a:p>
          <a:p>
            <a:pPr algn="l"/>
            <a:r>
              <a:rPr lang="en-US" sz="24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	921.75</a:t>
            </a:r>
          </a:p>
          <a:p>
            <a:pPr algn="l"/>
            <a:r>
              <a:rPr lang="en-US" sz="24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133,690.18</a:t>
            </a:r>
          </a:p>
          <a:p>
            <a:pPr algn="l"/>
            <a:r>
              <a:rPr lang="en-US" sz="24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FNB 			1,737.05</a:t>
            </a:r>
          </a:p>
          <a:p>
            <a:pPr algn="l"/>
            <a:r>
              <a:rPr lang="en-US" sz="24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3,346.54</a:t>
            </a:r>
          </a:p>
          <a:p>
            <a:pPr algn="l"/>
            <a:r>
              <a:rPr lang="en-US" sz="24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1.39</a:t>
            </a:r>
          </a:p>
          <a:p>
            <a:pPr algn="l"/>
            <a:r>
              <a:rPr lang="en-US" sz="24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34,272.15</a:t>
            </a:r>
          </a:p>
          <a:p>
            <a:pPr algn="l"/>
            <a:r>
              <a:rPr lang="en-US" sz="24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11.91</a:t>
            </a:r>
          </a:p>
          <a:p>
            <a:pPr algn="l"/>
            <a:r>
              <a:rPr lang="en-US" sz="24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	1.33</a:t>
            </a:r>
          </a:p>
          <a:p>
            <a:pPr algn="l"/>
            <a:r>
              <a:rPr lang="en-US" sz="24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2,602.01</a:t>
            </a: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FC1A1AD-0DAC-4616-ADA3-76035D06B960}"/>
              </a:ext>
            </a:extLst>
          </p:cNvPr>
          <p:cNvSpPr txBox="1"/>
          <p:nvPr/>
        </p:nvSpPr>
        <p:spPr>
          <a:xfrm>
            <a:off x="3607267" y="2461656"/>
            <a:ext cx="610718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FNB 			43,211.61</a:t>
            </a:r>
          </a:p>
          <a:p>
            <a:pPr algn="l"/>
            <a:r>
              <a:rPr lang="en-US" sz="24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162.01</a:t>
            </a:r>
          </a:p>
          <a:p>
            <a:pPr algn="l"/>
            <a:r>
              <a:rPr lang="en-US" sz="24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			5,055.78</a:t>
            </a:r>
          </a:p>
          <a:p>
            <a:pPr algn="l"/>
            <a:r>
              <a:rPr lang="en-US" sz="24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12,870.57</a:t>
            </a:r>
          </a:p>
          <a:p>
            <a:pPr algn="l"/>
            <a:r>
              <a:rPr lang="en-US" sz="24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FNB 	83,671.70</a:t>
            </a:r>
          </a:p>
          <a:p>
            <a:pPr algn="l"/>
            <a:r>
              <a:rPr lang="en-US" sz="24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336,806.11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6D912B-366E-462B-948E-D40B4DD645A7}"/>
              </a:ext>
            </a:extLst>
          </p:cNvPr>
          <p:cNvSpPr txBox="1"/>
          <p:nvPr/>
        </p:nvSpPr>
        <p:spPr>
          <a:xfrm>
            <a:off x="2567030" y="889125"/>
            <a:ext cx="684541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chemeClr val="accent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0967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5F04D0-AE0E-45AD-A523-EEBE9A62FD4E}"/>
              </a:ext>
            </a:extLst>
          </p:cNvPr>
          <p:cNvSpPr txBox="1"/>
          <p:nvPr/>
        </p:nvSpPr>
        <p:spPr>
          <a:xfrm>
            <a:off x="3710031" y="2893768"/>
            <a:ext cx="609460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LIABILITIES &amp; EQUITY</a:t>
            </a:r>
          </a:p>
          <a:p>
            <a:pPr algn="l"/>
            <a:endParaRPr lang="en-US" sz="24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24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Current Liabilities</a:t>
            </a:r>
          </a:p>
          <a:p>
            <a:pPr algn="l"/>
            <a:endParaRPr lang="en-US" sz="24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24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Accounts Payable 		16,043.40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61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595B96C-DC90-4357-8B23-A3A86F7439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7776" y="0"/>
            <a:ext cx="531644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134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903AB4F-88F3-4D8B-85A0-A7186167DC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696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196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Algerian</vt:lpstr>
      <vt:lpstr>Arial</vt:lpstr>
      <vt:lpstr>Calibri</vt:lpstr>
      <vt:lpstr>Century Gothic</vt:lpstr>
      <vt:lpstr>Copperplate Gothic Bold</vt:lpstr>
      <vt:lpstr>Symbol</vt:lpstr>
      <vt:lpstr>Wingdings 3</vt:lpstr>
      <vt:lpstr>Slice</vt:lpstr>
      <vt:lpstr>Jermyn Borough Council Meeting</vt:lpstr>
      <vt:lpstr>Meeting Agenda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 </cp:lastModifiedBy>
  <cp:revision>33</cp:revision>
  <dcterms:created xsi:type="dcterms:W3CDTF">2019-10-03T16:39:17Z</dcterms:created>
  <dcterms:modified xsi:type="dcterms:W3CDTF">2020-09-03T17:03:40Z</dcterms:modified>
</cp:coreProperties>
</file>